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6" r:id="rId30"/>
    <p:sldId id="311" r:id="rId31"/>
    <p:sldId id="276" r:id="rId32"/>
    <p:sldId id="277" r:id="rId33"/>
    <p:sldId id="278" r:id="rId34"/>
    <p:sldId id="313" r:id="rId35"/>
    <p:sldId id="312" r:id="rId36"/>
    <p:sldId id="317" r:id="rId37"/>
    <p:sldId id="257" r:id="rId38"/>
    <p:sldId id="314" r:id="rId39"/>
    <p:sldId id="315" r:id="rId40"/>
    <p:sldId id="256" r:id="rId41"/>
    <p:sldId id="281" r:id="rId42"/>
    <p:sldId id="260" r:id="rId43"/>
    <p:sldId id="261" r:id="rId44"/>
    <p:sldId id="262" r:id="rId45"/>
    <p:sldId id="263" r:id="rId46"/>
    <p:sldId id="258" r:id="rId47"/>
    <p:sldId id="264" r:id="rId48"/>
    <p:sldId id="265" r:id="rId49"/>
    <p:sldId id="266" r:id="rId50"/>
    <p:sldId id="267" r:id="rId51"/>
    <p:sldId id="282" r:id="rId52"/>
    <p:sldId id="268" r:id="rId53"/>
    <p:sldId id="271" r:id="rId54"/>
    <p:sldId id="269" r:id="rId55"/>
    <p:sldId id="270" r:id="rId56"/>
    <p:sldId id="272" r:id="rId57"/>
    <p:sldId id="273" r:id="rId58"/>
    <p:sldId id="274" r:id="rId59"/>
    <p:sldId id="275" r:id="rId60"/>
    <p:sldId id="279" r:id="rId61"/>
    <p:sldId id="280" r:id="rId62"/>
    <p:sldId id="283" r:id="rId6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9" autoAdjust="0"/>
    <p:restoredTop sz="94660"/>
  </p:normalViewPr>
  <p:slideViewPr>
    <p:cSldViewPr snapToGrid="0">
      <p:cViewPr>
        <p:scale>
          <a:sx n="66" d="100"/>
          <a:sy n="66" d="100"/>
        </p:scale>
        <p:origin x="1392" y="-1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6C24554-2ECB-D22D-E692-35576DC9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194561" y="3036381"/>
            <a:ext cx="3522303" cy="1595246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67D1759D-62C7-62E3-9B25-089F1928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/>
          <a:stretch/>
        </p:blipFill>
        <p:spPr>
          <a:xfrm>
            <a:off x="1868482" y="2705100"/>
            <a:ext cx="4844738" cy="2358967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EAC569A-444D-2250-905A-EE2F3F93D469}"/>
              </a:ext>
            </a:extLst>
          </p:cNvPr>
          <p:cNvSpPr/>
          <p:nvPr/>
        </p:nvSpPr>
        <p:spPr>
          <a:xfrm>
            <a:off x="1327742" y="3591688"/>
            <a:ext cx="457200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FE2851DE-6B79-2C87-4E7A-D7079085FB39}"/>
              </a:ext>
            </a:extLst>
          </p:cNvPr>
          <p:cNvSpPr txBox="1"/>
          <p:nvPr/>
        </p:nvSpPr>
        <p:spPr>
          <a:xfrm>
            <a:off x="-1598199" y="2882492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Large segregating population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8204DFBC-AFFE-EA19-BCDD-561209889D89}"/>
              </a:ext>
            </a:extLst>
          </p:cNvPr>
          <p:cNvSpPr txBox="1"/>
          <p:nvPr/>
        </p:nvSpPr>
        <p:spPr>
          <a:xfrm>
            <a:off x="3126062" y="2397323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Genotype &amp; phenotype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712954" y="7845627"/>
            <a:ext cx="197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120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326061" y="7200188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211881" y="5431782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305031" y="4845518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305031" y="5062492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709800" y="4717868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FF41FC4-6565-20E6-D5B0-C565E636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04" y="7599033"/>
            <a:ext cx="761051" cy="1139517"/>
          </a:xfrm>
          <a:prstGeom prst="rect">
            <a:avLst/>
          </a:prstGeom>
        </p:spPr>
      </p:pic>
      <p:pic>
        <p:nvPicPr>
          <p:cNvPr id="3" name="グラフィックス 2" descr="計算機 単色塗りつぶし">
            <a:extLst>
              <a:ext uri="{FF2B5EF4-FFF2-40B4-BE49-F238E27FC236}">
                <a16:creationId xmlns:a16="http://schemas.microsoft.com/office/drawing/2014/main" id="{D200C737-5E7E-0012-35EB-B0BA41E83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714" y="7026044"/>
            <a:ext cx="710325" cy="710325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41F9066-ED3C-DF43-A353-5ACF494E0E79}"/>
              </a:ext>
            </a:extLst>
          </p:cNvPr>
          <p:cNvCxnSpPr/>
          <p:nvPr/>
        </p:nvCxnSpPr>
        <p:spPr>
          <a:xfrm>
            <a:off x="1653923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>
            <a:extLst>
              <a:ext uri="{FF2B5EF4-FFF2-40B4-BE49-F238E27FC236}">
                <a16:creationId xmlns:a16="http://schemas.microsoft.com/office/drawing/2014/main" id="{B2B90D15-7E77-1433-0057-28E653884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774" y="5437114"/>
            <a:ext cx="2493340" cy="181849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CF268EE-CB4C-4561-EC95-178FA3D53C80}"/>
              </a:ext>
            </a:extLst>
          </p:cNvPr>
          <p:cNvSpPr/>
          <p:nvPr/>
        </p:nvSpPr>
        <p:spPr>
          <a:xfrm>
            <a:off x="318232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7A8B0891-3A0D-2579-CB1B-0249BE091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944" y="5437114"/>
            <a:ext cx="2493340" cy="181849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91909C8-B3F4-77A5-869C-628C1C91C51A}"/>
              </a:ext>
            </a:extLst>
          </p:cNvPr>
          <p:cNvSpPr/>
          <p:nvPr/>
        </p:nvSpPr>
        <p:spPr>
          <a:xfrm>
            <a:off x="567149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46544BF7-489E-EC70-DD18-5712B2644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5762" y="7026044"/>
            <a:ext cx="710325" cy="710325"/>
          </a:xfrm>
          <a:prstGeom prst="rect">
            <a:avLst/>
          </a:prstGeom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97FE724-76D5-CC96-8662-D8DD7BCA7D7D}"/>
              </a:ext>
            </a:extLst>
          </p:cNvPr>
          <p:cNvCxnSpPr/>
          <p:nvPr/>
        </p:nvCxnSpPr>
        <p:spPr>
          <a:xfrm>
            <a:off x="4267971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グラフィックス 33" descr="計算機 単色塗りつぶし">
            <a:extLst>
              <a:ext uri="{FF2B5EF4-FFF2-40B4-BE49-F238E27FC236}">
                <a16:creationId xmlns:a16="http://schemas.microsoft.com/office/drawing/2014/main" id="{96DBF100-CE82-B10F-B8F2-B3CFC5BAA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169" y="7057509"/>
            <a:ext cx="710325" cy="71032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376F713-E9CE-6995-49D7-4C8CE436E986}"/>
              </a:ext>
            </a:extLst>
          </p:cNvPr>
          <p:cNvCxnSpPr/>
          <p:nvPr/>
        </p:nvCxnSpPr>
        <p:spPr>
          <a:xfrm>
            <a:off x="6761378" y="6932450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045800C-6825-A40A-1BA3-D3629D65E36C}"/>
              </a:ext>
            </a:extLst>
          </p:cNvPr>
          <p:cNvSpPr txBox="1"/>
          <p:nvPr/>
        </p:nvSpPr>
        <p:spPr>
          <a:xfrm>
            <a:off x="3154415" y="7854386"/>
            <a:ext cx="200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XXX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4A7A2A6-0263-97F5-58E0-86619063E46E}"/>
              </a:ext>
            </a:extLst>
          </p:cNvPr>
          <p:cNvSpPr txBox="1"/>
          <p:nvPr/>
        </p:nvSpPr>
        <p:spPr>
          <a:xfrm>
            <a:off x="5666260" y="7845627"/>
            <a:ext cx="19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YYY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979950C-7027-66A3-ACA4-5B4CE1BEE002}"/>
              </a:ext>
            </a:extLst>
          </p:cNvPr>
          <p:cNvSpPr txBox="1"/>
          <p:nvPr/>
        </p:nvSpPr>
        <p:spPr>
          <a:xfrm>
            <a:off x="7754412" y="570115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/>
              <a:t>……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04547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908800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532622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EC76F5-1318-6B32-18A7-E3FBC41B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67"/>
          <a:stretch/>
        </p:blipFill>
        <p:spPr>
          <a:xfrm>
            <a:off x="3428999" y="3599349"/>
            <a:ext cx="4875245" cy="464316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20EB6A30-6854-4EAE-316E-9C76739F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317" y="3599350"/>
            <a:ext cx="8920717" cy="464315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315A2FA-8A64-87E0-F631-BB4DDCEB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80" y="3599351"/>
            <a:ext cx="3781953" cy="46107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53442-C948-30AB-D070-5D4C59D754D4}"/>
              </a:ext>
            </a:extLst>
          </p:cNvPr>
          <p:cNvSpPr txBox="1"/>
          <p:nvPr/>
        </p:nvSpPr>
        <p:spPr>
          <a:xfrm>
            <a:off x="-4170173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CUI (Character User Interface)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E648C-4FBD-5193-CB40-E4A45DB486AD}"/>
              </a:ext>
            </a:extLst>
          </p:cNvPr>
          <p:cNvSpPr txBox="1"/>
          <p:nvPr/>
        </p:nvSpPr>
        <p:spPr>
          <a:xfrm>
            <a:off x="5866621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GUI (Graphical User Interface)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F0326E8-3371-9D8C-84B4-AD1964D9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6" y="2702854"/>
            <a:ext cx="4323116" cy="2250146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FF689525-7C04-814C-72D2-8AD8A17E5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88729" y="3370727"/>
            <a:ext cx="914400" cy="914400"/>
          </a:xfrm>
          <a:prstGeom prst="rect">
            <a:avLst/>
          </a:prstGeom>
        </p:spPr>
      </p:pic>
      <p:pic>
        <p:nvPicPr>
          <p:cNvPr id="6" name="図 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F5D4AD6-4FDE-A268-8C64-5AA80727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690915" y="3504688"/>
            <a:ext cx="330491" cy="646478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E71ACE16-E26C-AF51-0E34-794FBC86BCE3}"/>
              </a:ext>
            </a:extLst>
          </p:cNvPr>
          <p:cNvSpPr/>
          <p:nvPr/>
        </p:nvSpPr>
        <p:spPr>
          <a:xfrm rot="16200000">
            <a:off x="-59685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AB8E97-9711-E83E-3192-F24743B78C34}"/>
              </a:ext>
            </a:extLst>
          </p:cNvPr>
          <p:cNvSpPr txBox="1"/>
          <p:nvPr/>
        </p:nvSpPr>
        <p:spPr>
          <a:xfrm>
            <a:off x="-587440" y="3100741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F36D112-9823-781E-BABF-DF518F316D1F}"/>
              </a:ext>
            </a:extLst>
          </p:cNvPr>
          <p:cNvSpPr/>
          <p:nvPr/>
        </p:nvSpPr>
        <p:spPr>
          <a:xfrm rot="16200000">
            <a:off x="1479162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3078AC-3A4C-424C-A0DC-ECCBD3FE012B}"/>
              </a:ext>
            </a:extLst>
          </p:cNvPr>
          <p:cNvSpPr txBox="1"/>
          <p:nvPr/>
        </p:nvSpPr>
        <p:spPr>
          <a:xfrm>
            <a:off x="856160" y="3100741"/>
            <a:ext cx="194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 sequencing</a:t>
            </a:r>
            <a:endParaRPr kumimoji="1" lang="ja-JP" altLang="en-US" b="1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63DB9E-0832-C363-87BD-DDE5BC6E955C}"/>
              </a:ext>
            </a:extLst>
          </p:cNvPr>
          <p:cNvSpPr/>
          <p:nvPr/>
        </p:nvSpPr>
        <p:spPr>
          <a:xfrm>
            <a:off x="2152115" y="3734368"/>
            <a:ext cx="316800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</a:t>
            </a:r>
            <a:endParaRPr kumimoji="1" lang="ja-JP" altLang="en-US" sz="1400" b="1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B358622F-DD7D-3967-BBD6-B5FCE0770CF1}"/>
              </a:ext>
            </a:extLst>
          </p:cNvPr>
          <p:cNvSpPr/>
          <p:nvPr/>
        </p:nvSpPr>
        <p:spPr>
          <a:xfrm rot="16200000">
            <a:off x="5636663" y="36414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0BAF99-1E31-1362-C0E8-FE84A78094FD}"/>
              </a:ext>
            </a:extLst>
          </p:cNvPr>
          <p:cNvSpPr txBox="1"/>
          <p:nvPr/>
        </p:nvSpPr>
        <p:spPr>
          <a:xfrm>
            <a:off x="5192637" y="3100741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Analyze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C0C2E-D5FC-1AC0-3E03-C4146A8A69C7}"/>
              </a:ext>
            </a:extLst>
          </p:cNvPr>
          <p:cNvSpPr txBox="1"/>
          <p:nvPr/>
        </p:nvSpPr>
        <p:spPr>
          <a:xfrm>
            <a:off x="7912684" y="233352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CUI tools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8074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18675</TotalTime>
  <Words>2161</Words>
  <Application>Microsoft Office PowerPoint</Application>
  <PresentationFormat>A4 210 x 297 mm</PresentationFormat>
  <Paragraphs>973</Paragraphs>
  <Slides>62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72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155</cp:revision>
  <dcterms:created xsi:type="dcterms:W3CDTF">2022-07-07T06:40:34Z</dcterms:created>
  <dcterms:modified xsi:type="dcterms:W3CDTF">2024-04-25T11:03:43Z</dcterms:modified>
</cp:coreProperties>
</file>